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7" r:id="rId2"/>
    <p:sldId id="258" r:id="rId3"/>
    <p:sldId id="274" r:id="rId4"/>
    <p:sldId id="260" r:id="rId5"/>
    <p:sldId id="270" r:id="rId6"/>
    <p:sldId id="271" r:id="rId7"/>
    <p:sldId id="276" r:id="rId8"/>
    <p:sldId id="272" r:id="rId9"/>
    <p:sldId id="280" r:id="rId10"/>
    <p:sldId id="273" r:id="rId11"/>
    <p:sldId id="277" r:id="rId12"/>
    <p:sldId id="278" r:id="rId13"/>
    <p:sldId id="279" r:id="rId14"/>
    <p:sldId id="275"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6"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11/4/2022</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11/4/2022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dirty="0"/>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dirty="0"/>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dirty="0"/>
              <a:t>Picture</a:t>
            </a:r>
          </a:p>
        </p:txBody>
      </p:sp>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dirty="0"/>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dirty="0"/>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figma.com/proto/LZWvJpERVrdU37ddTVSgIa/BON-VOYAGE?node-id=2%3A94&amp;scaling=scale-down&amp;page-id=0%3A1&amp;starting-point-node-id=1%3A2" TargetMode="External"/><Relationship Id="rId2" Type="http://schemas.openxmlformats.org/officeDocument/2006/relationships/hyperlink" Target="https://www.figma.com/file/LZWvJpERVrdU37ddTVSgIa/BON-VOYAGE?node-id=0%3A1" TargetMode="External"/><Relationship Id="rId1" Type="http://schemas.openxmlformats.org/officeDocument/2006/relationships/slideLayout" Target="../slideLayouts/slideLayout8.xml"/><Relationship Id="rId4" Type="http://schemas.openxmlformats.org/officeDocument/2006/relationships/hyperlink" Target="https://github.com/Subhashini-K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he open road with farmland and mountains alone the side&#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2"/>
          <a:srcRect t="7813" b="7813"/>
          <a:stretch/>
        </p:blipFill>
        <p:spPr>
          <a:xfrm>
            <a:off x="0" y="0"/>
            <a:ext cx="12192000" cy="6858000"/>
          </a:xfrm>
        </p:spPr>
      </p:pic>
      <p:pic>
        <p:nvPicPr>
          <p:cNvPr id="8" name="Picture 7" descr="badge shape with mountains and trees">
            <a:extLst>
              <a:ext uri="{FF2B5EF4-FFF2-40B4-BE49-F238E27FC236}">
                <a16:creationId xmlns:a16="http://schemas.microsoft.com/office/drawing/2014/main" id="{426C65A7-A996-4C0A-B747-BA22BED03A5A}"/>
              </a:ext>
            </a:extLst>
          </p:cNvPr>
          <p:cNvPicPr>
            <a:picLocks noChangeAspect="1"/>
          </p:cNvPicPr>
          <p:nvPr/>
        </p:nvPicPr>
        <p:blipFill>
          <a:blip r:embed="rId3"/>
          <a:stretch>
            <a:fillRect/>
          </a:stretch>
        </p:blipFill>
        <p:spPr>
          <a:xfrm>
            <a:off x="5424333" y="2425711"/>
            <a:ext cx="6081589" cy="3675763"/>
          </a:xfrm>
          <a:prstGeom prst="rect">
            <a:avLst/>
          </a:prstGeom>
          <a:effectLst>
            <a:glow>
              <a:schemeClr val="bg1">
                <a:alpha val="40000"/>
              </a:schemeClr>
            </a:glow>
            <a:outerShdw blurRad="673100" dist="50800" dir="5400000" algn="ctr" rotWithShape="0">
              <a:srgbClr val="000000">
                <a:alpha val="43137"/>
              </a:srgbClr>
            </a:outerShdw>
          </a:effectLst>
        </p:spPr>
      </p:pic>
      <p:sp>
        <p:nvSpPr>
          <p:cNvPr id="11" name="Title 10">
            <a:extLst>
              <a:ext uri="{FF2B5EF4-FFF2-40B4-BE49-F238E27FC236}">
                <a16:creationId xmlns:a16="http://schemas.microsoft.com/office/drawing/2014/main" id="{792973C2-64E0-451E-A71F-E5F611F454B4}"/>
              </a:ext>
            </a:extLst>
          </p:cNvPr>
          <p:cNvSpPr>
            <a:spLocks noGrp="1"/>
          </p:cNvSpPr>
          <p:nvPr>
            <p:ph type="title"/>
          </p:nvPr>
        </p:nvSpPr>
        <p:spPr/>
        <p:txBody>
          <a:bodyPr/>
          <a:lstStyle/>
          <a:p>
            <a:r>
              <a:rPr lang="en-US" dirty="0"/>
              <a:t>ELITES</a:t>
            </a:r>
          </a:p>
        </p:txBody>
      </p:sp>
      <p:sp>
        <p:nvSpPr>
          <p:cNvPr id="3" name="Text Placeholder 2">
            <a:extLst>
              <a:ext uri="{FF2B5EF4-FFF2-40B4-BE49-F238E27FC236}">
                <a16:creationId xmlns:a16="http://schemas.microsoft.com/office/drawing/2014/main" id="{6C1937BB-8C52-48AD-84E8-D9E4C22ECAC8}"/>
              </a:ext>
            </a:extLst>
          </p:cNvPr>
          <p:cNvSpPr>
            <a:spLocks noGrp="1"/>
          </p:cNvSpPr>
          <p:nvPr>
            <p:ph type="body" sz="quarter" idx="11"/>
          </p:nvPr>
        </p:nvSpPr>
        <p:spPr>
          <a:xfrm>
            <a:off x="6840305" y="4938614"/>
            <a:ext cx="3249643" cy="379110"/>
          </a:xfrm>
        </p:spPr>
        <p:txBody>
          <a:bodyPr/>
          <a:lstStyle/>
          <a:p>
            <a:r>
              <a:rPr lang="en-US" dirty="0"/>
              <a:t>Bon Voyage!</a:t>
            </a:r>
          </a:p>
        </p:txBody>
      </p:sp>
    </p:spTree>
    <p:extLst>
      <p:ext uri="{BB962C8B-B14F-4D97-AF65-F5344CB8AC3E}">
        <p14:creationId xmlns:p14="http://schemas.microsoft.com/office/powerpoint/2010/main" val="1044939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629276" y="1598467"/>
            <a:ext cx="6562724" cy="1487633"/>
          </a:xfrm>
        </p:spPr>
        <p:txBody>
          <a:bodyPr/>
          <a:lstStyle/>
          <a:p>
            <a:r>
              <a:rPr lang="en-US" sz="3200" dirty="0"/>
              <a:t>Desktop 9 – Search for your </a:t>
            </a:r>
            <a:r>
              <a:rPr lang="en-US" sz="3200" dirty="0" err="1"/>
              <a:t>favourite</a:t>
            </a:r>
            <a:r>
              <a:rPr lang="en-US" sz="3200" dirty="0"/>
              <a:t> foods nearby based on cuisine.</a:t>
            </a:r>
          </a:p>
        </p:txBody>
      </p:sp>
      <p:pic>
        <p:nvPicPr>
          <p:cNvPr id="4" name="Picture Placeholder 3">
            <a:extLst>
              <a:ext uri="{FF2B5EF4-FFF2-40B4-BE49-F238E27FC236}">
                <a16:creationId xmlns:a16="http://schemas.microsoft.com/office/drawing/2014/main" id="{34F2366C-8C0F-9847-3FCC-C784C19B47CD}"/>
              </a:ext>
            </a:extLst>
          </p:cNvPr>
          <p:cNvPicPr>
            <a:picLocks noGrp="1" noChangeAspect="1"/>
          </p:cNvPicPr>
          <p:nvPr>
            <p:ph type="pic" sz="quarter" idx="12"/>
          </p:nvPr>
        </p:nvPicPr>
        <p:blipFill rotWithShape="1">
          <a:blip r:embed="rId2"/>
          <a:srcRect l="24056" t="17811" r="24047" b="15908"/>
          <a:stretch/>
        </p:blipFill>
        <p:spPr>
          <a:xfrm>
            <a:off x="1076325" y="1943099"/>
            <a:ext cx="4136746" cy="3400425"/>
          </a:xfrm>
        </p:spPr>
      </p:pic>
    </p:spTree>
    <p:extLst>
      <p:ext uri="{BB962C8B-B14F-4D97-AF65-F5344CB8AC3E}">
        <p14:creationId xmlns:p14="http://schemas.microsoft.com/office/powerpoint/2010/main" val="221025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695951" y="1884217"/>
            <a:ext cx="6381749" cy="1849583"/>
          </a:xfrm>
        </p:spPr>
        <p:txBody>
          <a:bodyPr/>
          <a:lstStyle/>
          <a:p>
            <a:r>
              <a:rPr lang="en-US" sz="3200" dirty="0"/>
              <a:t>Desktop 10 – Search for </a:t>
            </a:r>
            <a:r>
              <a:rPr lang="en-US" sz="3200" dirty="0" err="1"/>
              <a:t>accomodations</a:t>
            </a:r>
            <a:r>
              <a:rPr lang="en-US" sz="3200" dirty="0"/>
              <a:t> nearby based on place of stay.</a:t>
            </a:r>
          </a:p>
        </p:txBody>
      </p:sp>
      <p:pic>
        <p:nvPicPr>
          <p:cNvPr id="4" name="Picture Placeholder 3">
            <a:extLst>
              <a:ext uri="{FF2B5EF4-FFF2-40B4-BE49-F238E27FC236}">
                <a16:creationId xmlns:a16="http://schemas.microsoft.com/office/drawing/2014/main" id="{34F2366C-8C0F-9847-3FCC-C784C19B47CD}"/>
              </a:ext>
            </a:extLst>
          </p:cNvPr>
          <p:cNvPicPr>
            <a:picLocks noGrp="1" noChangeAspect="1"/>
          </p:cNvPicPr>
          <p:nvPr>
            <p:ph type="pic" sz="quarter" idx="12"/>
          </p:nvPr>
        </p:nvPicPr>
        <p:blipFill rotWithShape="1">
          <a:blip r:embed="rId2"/>
          <a:srcRect l="23530" t="18766" r="23826" b="16273"/>
          <a:stretch/>
        </p:blipFill>
        <p:spPr>
          <a:xfrm>
            <a:off x="1133474" y="2019299"/>
            <a:ext cx="4061847" cy="3181351"/>
          </a:xfrm>
        </p:spPr>
      </p:pic>
    </p:spTree>
    <p:extLst>
      <p:ext uri="{BB962C8B-B14F-4D97-AF65-F5344CB8AC3E}">
        <p14:creationId xmlns:p14="http://schemas.microsoft.com/office/powerpoint/2010/main" val="323931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657851" y="1588942"/>
            <a:ext cx="6362699" cy="1982933"/>
          </a:xfrm>
        </p:spPr>
        <p:txBody>
          <a:bodyPr/>
          <a:lstStyle/>
          <a:p>
            <a:r>
              <a:rPr lang="en-US" sz="3200" dirty="0"/>
              <a:t>Desktop 11 – Look for means of entertainment nearby like malls, theatres, theme parks, etc.</a:t>
            </a:r>
          </a:p>
        </p:txBody>
      </p:sp>
      <p:pic>
        <p:nvPicPr>
          <p:cNvPr id="4" name="Picture Placeholder 3">
            <a:extLst>
              <a:ext uri="{FF2B5EF4-FFF2-40B4-BE49-F238E27FC236}">
                <a16:creationId xmlns:a16="http://schemas.microsoft.com/office/drawing/2014/main" id="{34F2366C-8C0F-9847-3FCC-C784C19B47CD}"/>
              </a:ext>
            </a:extLst>
          </p:cNvPr>
          <p:cNvPicPr>
            <a:picLocks noGrp="1" noChangeAspect="1"/>
          </p:cNvPicPr>
          <p:nvPr>
            <p:ph type="pic" sz="quarter" idx="12"/>
          </p:nvPr>
        </p:nvPicPr>
        <p:blipFill rotWithShape="1">
          <a:blip r:embed="rId2"/>
          <a:srcRect l="24613" t="19592" r="23518" b="15997"/>
          <a:stretch/>
        </p:blipFill>
        <p:spPr>
          <a:xfrm>
            <a:off x="1152525" y="1952624"/>
            <a:ext cx="3968139" cy="3171826"/>
          </a:xfrm>
        </p:spPr>
      </p:pic>
    </p:spTree>
    <p:extLst>
      <p:ext uri="{BB962C8B-B14F-4D97-AF65-F5344CB8AC3E}">
        <p14:creationId xmlns:p14="http://schemas.microsoft.com/office/powerpoint/2010/main" val="3608374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781676" y="2074717"/>
            <a:ext cx="6324599" cy="1554308"/>
          </a:xfrm>
        </p:spPr>
        <p:txBody>
          <a:bodyPr/>
          <a:lstStyle/>
          <a:p>
            <a:r>
              <a:rPr lang="en-US" sz="3200" dirty="0"/>
              <a:t>Desktop 6 – Look for all modes of transport nearby so that it will make travelling easier.</a:t>
            </a:r>
          </a:p>
        </p:txBody>
      </p:sp>
      <p:pic>
        <p:nvPicPr>
          <p:cNvPr id="4" name="Picture Placeholder 3">
            <a:extLst>
              <a:ext uri="{FF2B5EF4-FFF2-40B4-BE49-F238E27FC236}">
                <a16:creationId xmlns:a16="http://schemas.microsoft.com/office/drawing/2014/main" id="{34F2366C-8C0F-9847-3FCC-C784C19B47CD}"/>
              </a:ext>
            </a:extLst>
          </p:cNvPr>
          <p:cNvPicPr>
            <a:picLocks noGrp="1" noChangeAspect="1"/>
          </p:cNvPicPr>
          <p:nvPr>
            <p:ph type="pic" sz="quarter" idx="12"/>
          </p:nvPr>
        </p:nvPicPr>
        <p:blipFill rotWithShape="1">
          <a:blip r:embed="rId2"/>
          <a:srcRect l="23685" t="18767" r="23591" b="16240"/>
          <a:stretch/>
        </p:blipFill>
        <p:spPr>
          <a:xfrm>
            <a:off x="1247774" y="1876424"/>
            <a:ext cx="4011100" cy="3592658"/>
          </a:xfrm>
        </p:spPr>
      </p:pic>
    </p:spTree>
    <p:extLst>
      <p:ext uri="{BB962C8B-B14F-4D97-AF65-F5344CB8AC3E}">
        <p14:creationId xmlns:p14="http://schemas.microsoft.com/office/powerpoint/2010/main" val="3683957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145476-9216-D55A-677C-1503A7871172}"/>
              </a:ext>
            </a:extLst>
          </p:cNvPr>
          <p:cNvSpPr>
            <a:spLocks noGrp="1"/>
          </p:cNvSpPr>
          <p:nvPr>
            <p:ph type="body" sz="quarter" idx="11"/>
          </p:nvPr>
        </p:nvSpPr>
        <p:spPr>
          <a:xfrm>
            <a:off x="2925848" y="487022"/>
            <a:ext cx="1284201" cy="522628"/>
          </a:xfrm>
        </p:spPr>
        <p:txBody>
          <a:bodyPr/>
          <a:lstStyle/>
          <a:p>
            <a:r>
              <a:rPr lang="en-IN" sz="2800" dirty="0"/>
              <a:t>Our</a:t>
            </a:r>
          </a:p>
        </p:txBody>
      </p:sp>
      <p:sp>
        <p:nvSpPr>
          <p:cNvPr id="3" name="Title 2">
            <a:extLst>
              <a:ext uri="{FF2B5EF4-FFF2-40B4-BE49-F238E27FC236}">
                <a16:creationId xmlns:a16="http://schemas.microsoft.com/office/drawing/2014/main" id="{8F3258FE-604D-A23E-1680-6FB9E90C3D80}"/>
              </a:ext>
            </a:extLst>
          </p:cNvPr>
          <p:cNvSpPr>
            <a:spLocks noGrp="1"/>
          </p:cNvSpPr>
          <p:nvPr>
            <p:ph type="title"/>
          </p:nvPr>
        </p:nvSpPr>
        <p:spPr>
          <a:xfrm>
            <a:off x="4402912" y="404004"/>
            <a:ext cx="4341038" cy="719946"/>
          </a:xfrm>
        </p:spPr>
        <p:txBody>
          <a:bodyPr/>
          <a:lstStyle/>
          <a:p>
            <a:r>
              <a:rPr lang="en-IN" dirty="0"/>
              <a:t>Project link</a:t>
            </a:r>
          </a:p>
        </p:txBody>
      </p:sp>
      <p:sp>
        <p:nvSpPr>
          <p:cNvPr id="5" name="TextBox 4">
            <a:extLst>
              <a:ext uri="{FF2B5EF4-FFF2-40B4-BE49-F238E27FC236}">
                <a16:creationId xmlns:a16="http://schemas.microsoft.com/office/drawing/2014/main" id="{DF5129D2-46C2-D971-5421-3455AEB9DEA4}"/>
              </a:ext>
            </a:extLst>
          </p:cNvPr>
          <p:cNvSpPr txBox="1"/>
          <p:nvPr/>
        </p:nvSpPr>
        <p:spPr>
          <a:xfrm>
            <a:off x="1619250" y="1333500"/>
            <a:ext cx="8991600" cy="2031325"/>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2">
                    <a:lumMod val="60000"/>
                    <a:lumOff val="40000"/>
                  </a:schemeClr>
                </a:solidFill>
                <a:hlinkClick r:id="rId2"/>
              </a:rPr>
              <a:t>https://www.figma.com/file/LZWvJpERVrdU37ddTVSgIa/BON-VOYAGE?node-id=0%3A1</a:t>
            </a:r>
            <a:r>
              <a:rPr lang="en-IN" dirty="0">
                <a:solidFill>
                  <a:schemeClr val="tx2">
                    <a:lumMod val="60000"/>
                    <a:lumOff val="40000"/>
                  </a:schemeClr>
                </a:solidFill>
              </a:rPr>
              <a:t> </a:t>
            </a:r>
          </a:p>
          <a:p>
            <a:endParaRPr lang="en-IN" dirty="0">
              <a:solidFill>
                <a:schemeClr val="tx2">
                  <a:lumMod val="60000"/>
                  <a:lumOff val="40000"/>
                </a:schemeClr>
              </a:solidFill>
            </a:endParaRPr>
          </a:p>
          <a:p>
            <a:endParaRPr lang="en-IN" dirty="0">
              <a:solidFill>
                <a:schemeClr val="tx2">
                  <a:lumMod val="60000"/>
                  <a:lumOff val="40000"/>
                </a:schemeClr>
              </a:solidFill>
            </a:endParaRPr>
          </a:p>
          <a:p>
            <a:pPr marL="285750" indent="-285750">
              <a:buFont typeface="Arial" panose="020B0604020202020204" pitchFamily="34" charset="0"/>
              <a:buChar char="•"/>
            </a:pPr>
            <a:endParaRPr lang="en-IN" dirty="0">
              <a:solidFill>
                <a:schemeClr val="tx2">
                  <a:lumMod val="60000"/>
                  <a:lumOff val="40000"/>
                </a:schemeClr>
              </a:solidFill>
            </a:endParaRPr>
          </a:p>
          <a:p>
            <a:pPr marL="285750" indent="-285750">
              <a:buFont typeface="Arial" panose="020B0604020202020204" pitchFamily="34" charset="0"/>
              <a:buChar char="•"/>
            </a:pPr>
            <a:r>
              <a:rPr lang="en-IN" dirty="0">
                <a:solidFill>
                  <a:schemeClr val="tx2">
                    <a:lumMod val="60000"/>
                    <a:lumOff val="40000"/>
                  </a:schemeClr>
                </a:solidFill>
                <a:hlinkClick r:id="rId3"/>
              </a:rPr>
              <a:t>https://www.figma.com/proto/LZWvJpERVrdU37ddTVSgIa/BON-VOYAGE?node-id=2%3A94&amp;scaling=scale-down&amp;page-id=0%3A1&amp;starting-point-node-id=1%3A2</a:t>
            </a:r>
            <a:r>
              <a:rPr lang="en-IN" dirty="0">
                <a:solidFill>
                  <a:schemeClr val="tx2">
                    <a:lumMod val="60000"/>
                    <a:lumOff val="40000"/>
                  </a:schemeClr>
                </a:solidFill>
              </a:rPr>
              <a:t> </a:t>
            </a:r>
          </a:p>
          <a:p>
            <a:pPr marL="285750" indent="-285750">
              <a:buFont typeface="Arial" panose="020B0604020202020204" pitchFamily="34" charset="0"/>
              <a:buChar char="•"/>
            </a:pPr>
            <a:endParaRPr lang="en-IN" dirty="0">
              <a:solidFill>
                <a:schemeClr val="tx2">
                  <a:lumMod val="60000"/>
                  <a:lumOff val="40000"/>
                </a:schemeClr>
              </a:solidFill>
            </a:endParaRPr>
          </a:p>
        </p:txBody>
      </p:sp>
      <p:sp>
        <p:nvSpPr>
          <p:cNvPr id="4" name="TextBox 3">
            <a:extLst>
              <a:ext uri="{FF2B5EF4-FFF2-40B4-BE49-F238E27FC236}">
                <a16:creationId xmlns:a16="http://schemas.microsoft.com/office/drawing/2014/main" id="{98F9C34C-9DC4-053C-36B2-BD26E7D928D7}"/>
              </a:ext>
            </a:extLst>
          </p:cNvPr>
          <p:cNvSpPr txBox="1"/>
          <p:nvPr/>
        </p:nvSpPr>
        <p:spPr>
          <a:xfrm>
            <a:off x="1752600" y="4324350"/>
            <a:ext cx="8210550" cy="369332"/>
          </a:xfrm>
          <a:prstGeom prst="rect">
            <a:avLst/>
          </a:prstGeom>
          <a:noFill/>
        </p:spPr>
        <p:txBody>
          <a:bodyPr wrap="square" rtlCol="0">
            <a:spAutoFit/>
          </a:bodyPr>
          <a:lstStyle/>
          <a:p>
            <a:r>
              <a:rPr lang="en-US" dirty="0"/>
              <a:t>GITHUB LINK: </a:t>
            </a:r>
            <a:r>
              <a:rPr lang="en-US" dirty="0">
                <a:hlinkClick r:id="rId4"/>
              </a:rPr>
              <a:t>https://github.com/Subhashini-KS</a:t>
            </a:r>
            <a:r>
              <a:rPr lang="en-US" dirty="0"/>
              <a:t> </a:t>
            </a:r>
            <a:endParaRPr lang="en-IN" dirty="0"/>
          </a:p>
        </p:txBody>
      </p:sp>
    </p:spTree>
    <p:extLst>
      <p:ext uri="{BB962C8B-B14F-4D97-AF65-F5344CB8AC3E}">
        <p14:creationId xmlns:p14="http://schemas.microsoft.com/office/powerpoint/2010/main" val="1533875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66CCDE6-6086-4623-9169-9BF63A211F3B}"/>
              </a:ext>
            </a:extLst>
          </p:cNvPr>
          <p:cNvSpPr>
            <a:spLocks noGrp="1"/>
          </p:cNvSpPr>
          <p:nvPr>
            <p:ph type="title"/>
          </p:nvPr>
        </p:nvSpPr>
        <p:spPr>
          <a:xfrm>
            <a:off x="5669736" y="2956704"/>
            <a:ext cx="3805958" cy="601121"/>
          </a:xfrm>
        </p:spPr>
        <p:txBody>
          <a:bodyPr/>
          <a:lstStyle/>
          <a:p>
            <a:r>
              <a:rPr lang="en-US" dirty="0"/>
              <a:t>THANK  YOU!</a:t>
            </a:r>
          </a:p>
        </p:txBody>
      </p:sp>
      <p:sp>
        <p:nvSpPr>
          <p:cNvPr id="8" name="Text Placeholder 7">
            <a:extLst>
              <a:ext uri="{FF2B5EF4-FFF2-40B4-BE49-F238E27FC236}">
                <a16:creationId xmlns:a16="http://schemas.microsoft.com/office/drawing/2014/main" id="{88ACDB2D-3F60-42A4-BF9B-DE4BA7198D8D}"/>
              </a:ext>
            </a:extLst>
          </p:cNvPr>
          <p:cNvSpPr>
            <a:spLocks noGrp="1"/>
          </p:cNvSpPr>
          <p:nvPr>
            <p:ph type="body" sz="quarter" idx="11"/>
          </p:nvPr>
        </p:nvSpPr>
        <p:spPr>
          <a:xfrm>
            <a:off x="4185920" y="3078163"/>
            <a:ext cx="1341755" cy="368300"/>
          </a:xfrm>
        </p:spPr>
        <p:txBody>
          <a:bodyPr/>
          <a:lstStyle/>
          <a:p>
            <a:r>
              <a:rPr lang="en-US" dirty="0"/>
              <a:t>the end,</a:t>
            </a:r>
          </a:p>
        </p:txBody>
      </p:sp>
      <p:sp>
        <p:nvSpPr>
          <p:cNvPr id="2" name="TextBox 1">
            <a:extLst>
              <a:ext uri="{FF2B5EF4-FFF2-40B4-BE49-F238E27FC236}">
                <a16:creationId xmlns:a16="http://schemas.microsoft.com/office/drawing/2014/main" id="{9D8C0DBE-507D-0634-9030-DD2CE9DFD9D4}"/>
              </a:ext>
            </a:extLst>
          </p:cNvPr>
          <p:cNvSpPr txBox="1"/>
          <p:nvPr/>
        </p:nvSpPr>
        <p:spPr>
          <a:xfrm>
            <a:off x="6686550" y="6067425"/>
            <a:ext cx="5038725" cy="369332"/>
          </a:xfrm>
          <a:prstGeom prst="rect">
            <a:avLst/>
          </a:prstGeom>
          <a:noFill/>
        </p:spPr>
        <p:txBody>
          <a:bodyPr wrap="square" rtlCol="0">
            <a:spAutoFit/>
          </a:bodyPr>
          <a:lstStyle/>
          <a:p>
            <a:r>
              <a:rPr lang="en-IN" dirty="0">
                <a:solidFill>
                  <a:schemeClr val="tx2">
                    <a:lumMod val="60000"/>
                    <a:lumOff val="40000"/>
                  </a:schemeClr>
                </a:solidFill>
                <a:latin typeface="Lucida Calligraphy" panose="03010101010101010101" pitchFamily="66" charset="0"/>
              </a:rPr>
              <a:t>Cheers to Happy </a:t>
            </a:r>
            <a:r>
              <a:rPr lang="en-IN" b="0" i="0" dirty="0">
                <a:solidFill>
                  <a:schemeClr val="tx2">
                    <a:lumMod val="60000"/>
                    <a:lumOff val="40000"/>
                  </a:schemeClr>
                </a:solidFill>
                <a:effectLst/>
                <a:latin typeface="Lucida Calligraphy" panose="03010101010101010101" pitchFamily="66" charset="0"/>
              </a:rPr>
              <a:t>Tales </a:t>
            </a:r>
            <a:r>
              <a:rPr lang="en-IN" b="0" i="0">
                <a:solidFill>
                  <a:schemeClr val="tx2">
                    <a:lumMod val="60000"/>
                    <a:lumOff val="40000"/>
                  </a:schemeClr>
                </a:solidFill>
                <a:effectLst/>
                <a:latin typeface="Lucida Calligraphy" panose="03010101010101010101" pitchFamily="66" charset="0"/>
              </a:rPr>
              <a:t>Of Traveling!!!</a:t>
            </a:r>
            <a:endParaRPr lang="en-IN" dirty="0">
              <a:solidFill>
                <a:schemeClr val="tx2">
                  <a:lumMod val="60000"/>
                  <a:lumOff val="40000"/>
                </a:schemeClr>
              </a:solidFill>
              <a:latin typeface="Lucida Calligraphy" panose="03010101010101010101" pitchFamily="66" charset="0"/>
            </a:endParaRPr>
          </a:p>
        </p:txBody>
      </p:sp>
    </p:spTree>
    <p:extLst>
      <p:ext uri="{BB962C8B-B14F-4D97-AF65-F5344CB8AC3E}">
        <p14:creationId xmlns:p14="http://schemas.microsoft.com/office/powerpoint/2010/main" val="3616238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5771240" y="1470224"/>
            <a:ext cx="2722422" cy="591127"/>
          </a:xfrm>
        </p:spPr>
        <p:txBody>
          <a:bodyPr/>
          <a:lstStyle/>
          <a:p>
            <a:r>
              <a:rPr lang="en-US" dirty="0"/>
              <a:t>TEAM</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rot="10800000" flipV="1">
            <a:off x="4840940" y="1590731"/>
            <a:ext cx="697797" cy="330304"/>
          </a:xfrm>
        </p:spPr>
        <p:txBody>
          <a:bodyPr/>
          <a:lstStyle/>
          <a:p>
            <a:r>
              <a:rPr lang="en-US" dirty="0"/>
              <a:t>Our  </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raphic 11">
            <a:extLst>
              <a:ext uri="{FF2B5EF4-FFF2-40B4-BE49-F238E27FC236}">
                <a16:creationId xmlns:a16="http://schemas.microsoft.com/office/drawing/2014/main" id="{48B1EE85-A6B7-4328-84AD-3BCEFF77707A}"/>
              </a:ext>
              <a:ext uri="{C183D7F6-B498-43B3-948B-1728B52AA6E4}">
                <adec:decorative xmlns:adec="http://schemas.microsoft.com/office/drawing/2017/decorative" val="1"/>
              </a:ext>
            </a:extLst>
          </p:cNvPr>
          <p:cNvSpPr/>
          <p:nvPr/>
        </p:nvSpPr>
        <p:spPr>
          <a:xfrm rot="1602443">
            <a:off x="5428348" y="189597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56E2F8F-2925-35CD-1520-4DD5B41DAA69}"/>
              </a:ext>
            </a:extLst>
          </p:cNvPr>
          <p:cNvSpPr txBox="1"/>
          <p:nvPr/>
        </p:nvSpPr>
        <p:spPr>
          <a:xfrm>
            <a:off x="4723675" y="1590732"/>
            <a:ext cx="815063" cy="369332"/>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D066F5E0-911D-6A86-9287-CA8E064BF3D6}"/>
              </a:ext>
            </a:extLst>
          </p:cNvPr>
          <p:cNvSpPr txBox="1"/>
          <p:nvPr/>
        </p:nvSpPr>
        <p:spPr>
          <a:xfrm>
            <a:off x="4861749" y="3283930"/>
            <a:ext cx="4034117" cy="2308324"/>
          </a:xfrm>
          <a:prstGeom prst="rect">
            <a:avLst/>
          </a:prstGeom>
          <a:noFill/>
        </p:spPr>
        <p:txBody>
          <a:bodyPr wrap="square" rtlCol="0">
            <a:spAutoFit/>
          </a:bodyPr>
          <a:lstStyle/>
          <a:p>
            <a:pPr marL="285750" indent="-285750">
              <a:buFont typeface="Wingdings" panose="05000000000000000000" pitchFamily="2" charset="2"/>
              <a:buChar char="§"/>
            </a:pPr>
            <a:r>
              <a:rPr lang="en-IN" sz="2400" dirty="0">
                <a:solidFill>
                  <a:schemeClr val="accent3">
                    <a:lumMod val="20000"/>
                    <a:lumOff val="80000"/>
                  </a:schemeClr>
                </a:solidFill>
              </a:rPr>
              <a:t>Roopa </a:t>
            </a:r>
            <a:r>
              <a:rPr lang="en-IN" sz="2400" dirty="0" err="1">
                <a:solidFill>
                  <a:schemeClr val="accent3">
                    <a:lumMod val="20000"/>
                    <a:lumOff val="80000"/>
                  </a:schemeClr>
                </a:solidFill>
              </a:rPr>
              <a:t>Thangam</a:t>
            </a:r>
            <a:r>
              <a:rPr lang="en-IN" sz="2400" dirty="0">
                <a:solidFill>
                  <a:schemeClr val="accent3">
                    <a:lumMod val="20000"/>
                    <a:lumOff val="80000"/>
                  </a:schemeClr>
                </a:solidFill>
              </a:rPr>
              <a:t> R</a:t>
            </a:r>
          </a:p>
          <a:p>
            <a:pPr marL="285750" indent="-285750">
              <a:buFont typeface="Wingdings" panose="05000000000000000000" pitchFamily="2" charset="2"/>
              <a:buChar char="§"/>
            </a:pPr>
            <a:r>
              <a:rPr lang="en-IN" sz="2400" dirty="0">
                <a:solidFill>
                  <a:schemeClr val="accent3">
                    <a:lumMod val="20000"/>
                    <a:lumOff val="80000"/>
                  </a:schemeClr>
                </a:solidFill>
              </a:rPr>
              <a:t>Sandhya A</a:t>
            </a:r>
          </a:p>
          <a:p>
            <a:pPr marL="285750" indent="-285750">
              <a:buFont typeface="Wingdings" panose="05000000000000000000" pitchFamily="2" charset="2"/>
              <a:buChar char="§"/>
            </a:pPr>
            <a:r>
              <a:rPr lang="en-IN" sz="2400" dirty="0">
                <a:solidFill>
                  <a:schemeClr val="accent3">
                    <a:lumMod val="20000"/>
                    <a:lumOff val="80000"/>
                  </a:schemeClr>
                </a:solidFill>
              </a:rPr>
              <a:t>Subhashini K S</a:t>
            </a:r>
          </a:p>
          <a:p>
            <a:pPr marL="285750" indent="-285750">
              <a:buFont typeface="Wingdings" panose="05000000000000000000" pitchFamily="2" charset="2"/>
              <a:buChar char="§"/>
            </a:pPr>
            <a:r>
              <a:rPr lang="en-IN" sz="2400" dirty="0">
                <a:solidFill>
                  <a:schemeClr val="accent3">
                    <a:lumMod val="20000"/>
                    <a:lumOff val="80000"/>
                  </a:schemeClr>
                </a:solidFill>
              </a:rPr>
              <a:t>Swathi T S</a:t>
            </a:r>
          </a:p>
          <a:p>
            <a:pPr marL="285750" indent="-285750">
              <a:buFont typeface="Wingdings" panose="05000000000000000000" pitchFamily="2" charset="2"/>
              <a:buChar char="§"/>
            </a:pPr>
            <a:r>
              <a:rPr lang="en-IN" sz="2400" dirty="0" err="1">
                <a:solidFill>
                  <a:schemeClr val="accent3">
                    <a:lumMod val="20000"/>
                    <a:lumOff val="80000"/>
                  </a:schemeClr>
                </a:solidFill>
              </a:rPr>
              <a:t>Vasundhra</a:t>
            </a:r>
            <a:r>
              <a:rPr lang="en-IN" sz="2400" dirty="0">
                <a:solidFill>
                  <a:schemeClr val="accent3">
                    <a:lumMod val="20000"/>
                    <a:lumOff val="80000"/>
                  </a:schemeClr>
                </a:solidFill>
              </a:rPr>
              <a:t> V</a:t>
            </a:r>
          </a:p>
          <a:p>
            <a:pPr marL="285750" indent="-285750">
              <a:buFont typeface="Wingdings" panose="05000000000000000000" pitchFamily="2" charset="2"/>
              <a:buChar char="§"/>
            </a:pPr>
            <a:r>
              <a:rPr lang="en-IN" sz="2400" dirty="0">
                <a:solidFill>
                  <a:schemeClr val="accent3">
                    <a:lumMod val="20000"/>
                    <a:lumOff val="80000"/>
                  </a:schemeClr>
                </a:solidFill>
              </a:rPr>
              <a:t>Vidya A</a:t>
            </a:r>
          </a:p>
        </p:txBody>
      </p:sp>
    </p:spTree>
    <p:extLst>
      <p:ext uri="{BB962C8B-B14F-4D97-AF65-F5344CB8AC3E}">
        <p14:creationId xmlns:p14="http://schemas.microsoft.com/office/powerpoint/2010/main" val="140438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F5CEA4-8218-C0FD-96B9-3B505F3BFE4C}"/>
              </a:ext>
            </a:extLst>
          </p:cNvPr>
          <p:cNvSpPr>
            <a:spLocks noGrp="1"/>
          </p:cNvSpPr>
          <p:nvPr>
            <p:ph type="body" sz="quarter" idx="11"/>
          </p:nvPr>
        </p:nvSpPr>
        <p:spPr>
          <a:xfrm>
            <a:off x="3146613" y="439272"/>
            <a:ext cx="1165412" cy="439270"/>
          </a:xfrm>
        </p:spPr>
        <p:txBody>
          <a:bodyPr/>
          <a:lstStyle/>
          <a:p>
            <a:r>
              <a:rPr lang="en-IN" dirty="0"/>
              <a:t>About</a:t>
            </a:r>
          </a:p>
        </p:txBody>
      </p:sp>
      <p:sp>
        <p:nvSpPr>
          <p:cNvPr id="3" name="Title 2">
            <a:extLst>
              <a:ext uri="{FF2B5EF4-FFF2-40B4-BE49-F238E27FC236}">
                <a16:creationId xmlns:a16="http://schemas.microsoft.com/office/drawing/2014/main" id="{6269C559-56FA-CF52-7645-429024C44A41}"/>
              </a:ext>
            </a:extLst>
          </p:cNvPr>
          <p:cNvSpPr>
            <a:spLocks noGrp="1"/>
          </p:cNvSpPr>
          <p:nvPr>
            <p:ph type="title"/>
          </p:nvPr>
        </p:nvSpPr>
        <p:spPr>
          <a:xfrm>
            <a:off x="4482353" y="439273"/>
            <a:ext cx="4598894" cy="439270"/>
          </a:xfrm>
        </p:spPr>
        <p:txBody>
          <a:bodyPr/>
          <a:lstStyle/>
          <a:p>
            <a:r>
              <a:rPr lang="en-IN" sz="3600" dirty="0"/>
              <a:t>Our project</a:t>
            </a:r>
          </a:p>
        </p:txBody>
      </p:sp>
      <p:pic>
        <p:nvPicPr>
          <p:cNvPr id="6" name="Picture 5">
            <a:extLst>
              <a:ext uri="{FF2B5EF4-FFF2-40B4-BE49-F238E27FC236}">
                <a16:creationId xmlns:a16="http://schemas.microsoft.com/office/drawing/2014/main" id="{A04E7296-7E21-F885-9A32-331823059097}"/>
              </a:ext>
            </a:extLst>
          </p:cNvPr>
          <p:cNvPicPr>
            <a:picLocks noChangeAspect="1"/>
          </p:cNvPicPr>
          <p:nvPr/>
        </p:nvPicPr>
        <p:blipFill>
          <a:blip r:embed="rId2"/>
          <a:stretch>
            <a:fillRect/>
          </a:stretch>
        </p:blipFill>
        <p:spPr>
          <a:xfrm>
            <a:off x="3907631" y="1123951"/>
            <a:ext cx="4376738" cy="2461915"/>
          </a:xfrm>
          <a:prstGeom prst="rect">
            <a:avLst/>
          </a:prstGeom>
        </p:spPr>
      </p:pic>
      <p:sp>
        <p:nvSpPr>
          <p:cNvPr id="7" name="TextBox 6">
            <a:extLst>
              <a:ext uri="{FF2B5EF4-FFF2-40B4-BE49-F238E27FC236}">
                <a16:creationId xmlns:a16="http://schemas.microsoft.com/office/drawing/2014/main" id="{8442FE8B-B0F4-44B4-ED4E-D8378BB281F9}"/>
              </a:ext>
            </a:extLst>
          </p:cNvPr>
          <p:cNvSpPr txBox="1"/>
          <p:nvPr/>
        </p:nvSpPr>
        <p:spPr>
          <a:xfrm flipH="1">
            <a:off x="571500" y="3914775"/>
            <a:ext cx="11001375" cy="2585323"/>
          </a:xfrm>
          <a:prstGeom prst="rect">
            <a:avLst/>
          </a:prstGeom>
          <a:noFill/>
        </p:spPr>
        <p:txBody>
          <a:bodyPr wrap="square" rtlCol="0">
            <a:spAutoFit/>
          </a:bodyPr>
          <a:lstStyle/>
          <a:p>
            <a:r>
              <a:rPr lang="en-US" b="0" i="0" dirty="0">
                <a:solidFill>
                  <a:srgbClr val="282829"/>
                </a:solidFill>
                <a:effectLst/>
                <a:latin typeface="-apple-system"/>
              </a:rPr>
              <a:t>While everyone wants their trip to be a perfect getaway, vacations rarely run so smoothly. </a:t>
            </a:r>
            <a:r>
              <a:rPr lang="en-IN" b="0" i="0" dirty="0">
                <a:solidFill>
                  <a:srgbClr val="282829"/>
                </a:solidFill>
                <a:effectLst/>
                <a:latin typeface="-apple-system"/>
              </a:rPr>
              <a:t>Travellers face a lot of issues during their travel due to lack of clear plan. They face problems like delayed/cancelled flight , overbooked hotels, lost or stolen money due to lack of security, car rental cancellation , getting sick , missing out important spots, etc .</a:t>
            </a:r>
          </a:p>
          <a:p>
            <a:r>
              <a:rPr lang="en-IN" dirty="0">
                <a:solidFill>
                  <a:srgbClr val="282829"/>
                </a:solidFill>
                <a:latin typeface="-apple-system"/>
              </a:rPr>
              <a:t>	But, we have come up with a solution to avoid such situations and make the best of the trip. We have designed an application through which one can select the required destination and can get details about the nearby restaurants/café , hotels , car/bike rentals , supermarkets , hospitals , entertainment spots, must visit places , travel tips and even blogs of previous travellers. Its like all under a single application so that one can make the best use of their trip and have a pleasure time.</a:t>
            </a:r>
            <a:endParaRPr lang="en-IN" dirty="0"/>
          </a:p>
        </p:txBody>
      </p:sp>
    </p:spTree>
    <p:extLst>
      <p:ext uri="{BB962C8B-B14F-4D97-AF65-F5344CB8AC3E}">
        <p14:creationId xmlns:p14="http://schemas.microsoft.com/office/powerpoint/2010/main" val="3625715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6610937" y="2036617"/>
            <a:ext cx="4514147" cy="811119"/>
          </a:xfrm>
        </p:spPr>
        <p:txBody>
          <a:bodyPr/>
          <a:lstStyle/>
          <a:p>
            <a:r>
              <a:rPr lang="en-US" sz="3200" dirty="0"/>
              <a:t>Desktop 1 – Login page</a:t>
            </a:r>
          </a:p>
        </p:txBody>
      </p:sp>
      <p:pic>
        <p:nvPicPr>
          <p:cNvPr id="4" name="Picture Placeholder 3">
            <a:extLst>
              <a:ext uri="{FF2B5EF4-FFF2-40B4-BE49-F238E27FC236}">
                <a16:creationId xmlns:a16="http://schemas.microsoft.com/office/drawing/2014/main" id="{675CFAD7-EA1F-4D57-1FC2-90BD1DCD3002}"/>
              </a:ext>
            </a:extLst>
          </p:cNvPr>
          <p:cNvPicPr>
            <a:picLocks noGrp="1" noChangeAspect="1"/>
          </p:cNvPicPr>
          <p:nvPr>
            <p:ph type="pic" sz="quarter" idx="12"/>
          </p:nvPr>
        </p:nvPicPr>
        <p:blipFill rotWithShape="1">
          <a:blip r:embed="rId2"/>
          <a:srcRect l="22557" t="16455" r="25036" b="13017"/>
          <a:stretch/>
        </p:blipFill>
        <p:spPr>
          <a:xfrm>
            <a:off x="1066916" y="1730188"/>
            <a:ext cx="4168632" cy="3523130"/>
          </a:xfrm>
        </p:spPr>
      </p:pic>
    </p:spTree>
    <p:extLst>
      <p:ext uri="{BB962C8B-B14F-4D97-AF65-F5344CB8AC3E}">
        <p14:creationId xmlns:p14="http://schemas.microsoft.com/office/powerpoint/2010/main" val="1547837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6563312" y="1950892"/>
            <a:ext cx="4514147" cy="811119"/>
          </a:xfrm>
        </p:spPr>
        <p:txBody>
          <a:bodyPr/>
          <a:lstStyle/>
          <a:p>
            <a:r>
              <a:rPr lang="en-US" sz="3200" dirty="0"/>
              <a:t>Desktop 2 – Sign up page for new users</a:t>
            </a:r>
          </a:p>
        </p:txBody>
      </p:sp>
      <p:pic>
        <p:nvPicPr>
          <p:cNvPr id="6" name="Picture Placeholder 5">
            <a:extLst>
              <a:ext uri="{FF2B5EF4-FFF2-40B4-BE49-F238E27FC236}">
                <a16:creationId xmlns:a16="http://schemas.microsoft.com/office/drawing/2014/main" id="{F78F251D-B992-CA1B-3A56-A9BE82F0682A}"/>
              </a:ext>
            </a:extLst>
          </p:cNvPr>
          <p:cNvPicPr>
            <a:picLocks noGrp="1" noChangeAspect="1"/>
          </p:cNvPicPr>
          <p:nvPr>
            <p:ph type="pic" sz="quarter" idx="12"/>
          </p:nvPr>
        </p:nvPicPr>
        <p:blipFill rotWithShape="1">
          <a:blip r:embed="rId2"/>
          <a:srcRect l="23792" t="15713" r="23792" b="12945"/>
          <a:stretch/>
        </p:blipFill>
        <p:spPr>
          <a:xfrm>
            <a:off x="1184904" y="1837765"/>
            <a:ext cx="3992160" cy="3361763"/>
          </a:xfrm>
        </p:spPr>
      </p:pic>
    </p:spTree>
    <p:extLst>
      <p:ext uri="{BB962C8B-B14F-4D97-AF65-F5344CB8AC3E}">
        <p14:creationId xmlns:p14="http://schemas.microsoft.com/office/powerpoint/2010/main" val="3108536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6096000" y="1969942"/>
            <a:ext cx="5838825" cy="1582883"/>
          </a:xfrm>
        </p:spPr>
        <p:txBody>
          <a:bodyPr/>
          <a:lstStyle/>
          <a:p>
            <a:r>
              <a:rPr lang="en-US" sz="3200" dirty="0"/>
              <a:t>Desktop 3 – Reset password option for users who forgot password</a:t>
            </a:r>
          </a:p>
        </p:txBody>
      </p:sp>
      <p:pic>
        <p:nvPicPr>
          <p:cNvPr id="4" name="Picture Placeholder 3">
            <a:extLst>
              <a:ext uri="{FF2B5EF4-FFF2-40B4-BE49-F238E27FC236}">
                <a16:creationId xmlns:a16="http://schemas.microsoft.com/office/drawing/2014/main" id="{292471A2-A415-582F-CAFA-58EF47C84C2A}"/>
              </a:ext>
            </a:extLst>
          </p:cNvPr>
          <p:cNvPicPr>
            <a:picLocks noGrp="1" noChangeAspect="1"/>
          </p:cNvPicPr>
          <p:nvPr>
            <p:ph type="pic" sz="quarter" idx="12"/>
          </p:nvPr>
        </p:nvPicPr>
        <p:blipFill rotWithShape="1">
          <a:blip r:embed="rId2"/>
          <a:srcRect l="23792" t="15921" r="23792" b="12317"/>
          <a:stretch/>
        </p:blipFill>
        <p:spPr>
          <a:xfrm>
            <a:off x="1184904" y="1846729"/>
            <a:ext cx="3992160" cy="3442447"/>
          </a:xfrm>
        </p:spPr>
      </p:pic>
    </p:spTree>
    <p:extLst>
      <p:ext uri="{BB962C8B-B14F-4D97-AF65-F5344CB8AC3E}">
        <p14:creationId xmlns:p14="http://schemas.microsoft.com/office/powerpoint/2010/main" val="3788964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629276" y="1390650"/>
            <a:ext cx="6400800" cy="2838450"/>
          </a:xfrm>
        </p:spPr>
        <p:txBody>
          <a:bodyPr/>
          <a:lstStyle/>
          <a:p>
            <a:r>
              <a:rPr lang="en-US" sz="3200" dirty="0"/>
              <a:t>Desktop 8 – After logging in, users can view their profile where history of past trips can also be viewed. One can start planning a trip by clicking “Plan a Trip”.</a:t>
            </a:r>
          </a:p>
        </p:txBody>
      </p:sp>
      <p:pic>
        <p:nvPicPr>
          <p:cNvPr id="4" name="Picture Placeholder 3">
            <a:extLst>
              <a:ext uri="{FF2B5EF4-FFF2-40B4-BE49-F238E27FC236}">
                <a16:creationId xmlns:a16="http://schemas.microsoft.com/office/drawing/2014/main" id="{34F2366C-8C0F-9847-3FCC-C784C19B47CD}"/>
              </a:ext>
            </a:extLst>
          </p:cNvPr>
          <p:cNvPicPr>
            <a:picLocks noGrp="1" noChangeAspect="1"/>
          </p:cNvPicPr>
          <p:nvPr>
            <p:ph type="pic" sz="quarter" idx="12"/>
          </p:nvPr>
        </p:nvPicPr>
        <p:blipFill rotWithShape="1">
          <a:blip r:embed="rId2"/>
          <a:srcRect l="23685" t="18767" r="23672" b="14897"/>
          <a:stretch/>
        </p:blipFill>
        <p:spPr>
          <a:xfrm>
            <a:off x="1038225" y="1809749"/>
            <a:ext cx="4246332" cy="3381375"/>
          </a:xfrm>
        </p:spPr>
      </p:pic>
    </p:spTree>
    <p:extLst>
      <p:ext uri="{BB962C8B-B14F-4D97-AF65-F5344CB8AC3E}">
        <p14:creationId xmlns:p14="http://schemas.microsoft.com/office/powerpoint/2010/main" val="2167301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6038850" y="1941367"/>
            <a:ext cx="6153150" cy="2182958"/>
          </a:xfrm>
        </p:spPr>
        <p:txBody>
          <a:bodyPr/>
          <a:lstStyle/>
          <a:p>
            <a:r>
              <a:rPr lang="en-US" sz="3200" dirty="0"/>
              <a:t>Desktop 4 – The very first process in planning a trip where users begin by selecting the destination.</a:t>
            </a:r>
          </a:p>
        </p:txBody>
      </p:sp>
      <p:pic>
        <p:nvPicPr>
          <p:cNvPr id="4" name="Picture Placeholder 3">
            <a:extLst>
              <a:ext uri="{FF2B5EF4-FFF2-40B4-BE49-F238E27FC236}">
                <a16:creationId xmlns:a16="http://schemas.microsoft.com/office/drawing/2014/main" id="{8CFDC372-03EB-5B72-3B3F-D00B86DEBBEA}"/>
              </a:ext>
            </a:extLst>
          </p:cNvPr>
          <p:cNvPicPr>
            <a:picLocks noGrp="1" noChangeAspect="1"/>
          </p:cNvPicPr>
          <p:nvPr>
            <p:ph type="pic" sz="quarter" idx="12"/>
          </p:nvPr>
        </p:nvPicPr>
        <p:blipFill rotWithShape="1">
          <a:blip r:embed="rId2"/>
          <a:srcRect l="23792" t="15503" r="23792" b="18175"/>
          <a:stretch/>
        </p:blipFill>
        <p:spPr>
          <a:xfrm>
            <a:off x="1184904" y="1828800"/>
            <a:ext cx="3992160" cy="3397624"/>
          </a:xfrm>
        </p:spPr>
      </p:pic>
    </p:spTree>
    <p:extLst>
      <p:ext uri="{BB962C8B-B14F-4D97-AF65-F5344CB8AC3E}">
        <p14:creationId xmlns:p14="http://schemas.microsoft.com/office/powerpoint/2010/main" val="73069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5762625" y="1065067"/>
            <a:ext cx="6153150" cy="2182958"/>
          </a:xfrm>
        </p:spPr>
        <p:txBody>
          <a:bodyPr/>
          <a:lstStyle/>
          <a:p>
            <a:r>
              <a:rPr lang="en-US" sz="3200" dirty="0"/>
              <a:t>Desktop 5 – After choosing the destination , </a:t>
            </a:r>
            <a:r>
              <a:rPr lang="en-US" sz="3200" dirty="0" err="1"/>
              <a:t>travellers</a:t>
            </a:r>
            <a:r>
              <a:rPr lang="en-US" sz="3200" dirty="0"/>
              <a:t> can select any option according to their requirement. It can be either nearby restaurants/café , or hotels, or entertaining spots, or any modes of transport.</a:t>
            </a:r>
          </a:p>
        </p:txBody>
      </p:sp>
      <p:pic>
        <p:nvPicPr>
          <p:cNvPr id="4" name="Picture Placeholder 3">
            <a:extLst>
              <a:ext uri="{FF2B5EF4-FFF2-40B4-BE49-F238E27FC236}">
                <a16:creationId xmlns:a16="http://schemas.microsoft.com/office/drawing/2014/main" id="{8CFDC372-03EB-5B72-3B3F-D00B86DEBBEA}"/>
              </a:ext>
            </a:extLst>
          </p:cNvPr>
          <p:cNvPicPr>
            <a:picLocks noGrp="1" noChangeAspect="1"/>
          </p:cNvPicPr>
          <p:nvPr>
            <p:ph type="pic" sz="quarter" idx="12"/>
          </p:nvPr>
        </p:nvPicPr>
        <p:blipFill rotWithShape="1">
          <a:blip r:embed="rId2"/>
          <a:srcRect l="23513" t="18222" r="23660" b="14495"/>
          <a:stretch/>
        </p:blipFill>
        <p:spPr>
          <a:xfrm>
            <a:off x="1162049" y="1646957"/>
            <a:ext cx="4036137" cy="3448917"/>
          </a:xfrm>
        </p:spPr>
      </p:pic>
    </p:spTree>
    <p:extLst>
      <p:ext uri="{BB962C8B-B14F-4D97-AF65-F5344CB8AC3E}">
        <p14:creationId xmlns:p14="http://schemas.microsoft.com/office/powerpoint/2010/main" val="316532106"/>
      </p:ext>
    </p:extLst>
  </p:cSld>
  <p:clrMapOvr>
    <a:masterClrMapping/>
  </p:clrMapOvr>
</p:sld>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292542_win32_fixed.potx" id="{2B636416-54E8-4E16-AB0B-F5AA070CFAB6}" vid="{7616B98B-7AA4-4FDC-BC10-3C21D4B138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Road trip photo album</Template>
  <TotalTime>287</TotalTime>
  <Words>444</Words>
  <Application>Microsoft Office PowerPoint</Application>
  <PresentationFormat>Widescreen</PresentationFormat>
  <Paragraphs>35</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Arial</vt:lpstr>
      <vt:lpstr>Calibri</vt:lpstr>
      <vt:lpstr>Franklin Gothic Book</vt:lpstr>
      <vt:lpstr>Lucida Calligraphy</vt:lpstr>
      <vt:lpstr>Rockwell Extra Bold</vt:lpstr>
      <vt:lpstr>Wingdings</vt:lpstr>
      <vt:lpstr>Office Theme</vt:lpstr>
      <vt:lpstr>ELITES</vt:lpstr>
      <vt:lpstr>TEAM</vt:lpstr>
      <vt:lpstr>Our project</vt:lpstr>
      <vt:lpstr>Desktop 1 – Login page</vt:lpstr>
      <vt:lpstr>Desktop 2 – Sign up page for new users</vt:lpstr>
      <vt:lpstr>Desktop 3 – Reset password option for users who forgot password</vt:lpstr>
      <vt:lpstr>Desktop 8 – After logging in, users can view their profile where history of past trips can also be viewed. One can start planning a trip by clicking “Plan a Trip”.</vt:lpstr>
      <vt:lpstr>Desktop 4 – The very first process in planning a trip where users begin by selecting the destination.</vt:lpstr>
      <vt:lpstr>Desktop 5 – After choosing the destination , travellers can select any option according to their requirement. It can be either nearby restaurants/café , or hotels, or entertaining spots, or any modes of transport.</vt:lpstr>
      <vt:lpstr>Desktop 9 – Search for your favourite foods nearby based on cuisine.</vt:lpstr>
      <vt:lpstr>Desktop 10 – Search for accomodations nearby based on place of stay.</vt:lpstr>
      <vt:lpstr>Desktop 11 – Look for means of entertainment nearby like malls, theatres, theme parks, etc.</vt:lpstr>
      <vt:lpstr>Desktop 6 – Look for all modes of transport nearby so that it will make travelling easier.</vt:lpstr>
      <vt:lpstr>Project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ELITES</dc:title>
  <dc:creator>Subhashini K S</dc:creator>
  <cp:lastModifiedBy>Subhashini K S</cp:lastModifiedBy>
  <cp:revision>13</cp:revision>
  <dcterms:created xsi:type="dcterms:W3CDTF">2022-11-03T17:17:33Z</dcterms:created>
  <dcterms:modified xsi:type="dcterms:W3CDTF">2022-11-04T07:38:29Z</dcterms:modified>
</cp:coreProperties>
</file>